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4"/>
  </p:sldMasterIdLst>
  <p:notesMasterIdLst>
    <p:notesMasterId r:id="rId6"/>
  </p:notesMasterIdLst>
  <p:handoutMasterIdLst>
    <p:handoutMasterId r:id="rId7"/>
  </p:handoutMasterIdLst>
  <p:sldIdLst>
    <p:sldId id="271" r:id="rId5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ry Fisk" initials="GF" lastIdx="1" clrIdx="0">
    <p:extLst>
      <p:ext uri="{19B8F6BF-5375-455C-9EA6-DF929625EA0E}">
        <p15:presenceInfo xmlns:p15="http://schemas.microsoft.com/office/powerpoint/2012/main" userId="S-1-5-21-2874361687-1033768028-85793463-97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C12694-B9C1-429A-AF74-38C722FE7815}" v="20" dt="2026-08-21T11:35:50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4597" autoAdjust="0"/>
  </p:normalViewPr>
  <p:slideViewPr>
    <p:cSldViewPr>
      <p:cViewPr varScale="1">
        <p:scale>
          <a:sx n="123" d="100"/>
          <a:sy n="123" d="100"/>
        </p:scale>
        <p:origin x="100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-86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y Fisk" userId="57bf892f-cb47-47f6-b02a-465ddcb98109" providerId="ADAL" clId="{DAE10CF1-EBEA-45BF-AAB0-3EAC9BE57F35}"/>
    <pc:docChg chg="custSel delSld modSld">
      <pc:chgData name="Gary Fisk" userId="57bf892f-cb47-47f6-b02a-465ddcb98109" providerId="ADAL" clId="{DAE10CF1-EBEA-45BF-AAB0-3EAC9BE57F35}" dt="2026-08-21T11:35:51.946" v="318" actId="6549"/>
      <pc:docMkLst>
        <pc:docMk/>
      </pc:docMkLst>
      <pc:sldChg chg="del">
        <pc:chgData name="Gary Fisk" userId="57bf892f-cb47-47f6-b02a-465ddcb98109" providerId="ADAL" clId="{DAE10CF1-EBEA-45BF-AAB0-3EAC9BE57F35}" dt="2026-08-20T18:47:03.673" v="19" actId="47"/>
        <pc:sldMkLst>
          <pc:docMk/>
          <pc:sldMk cId="1297499670" sldId="257"/>
        </pc:sldMkLst>
      </pc:sldChg>
      <pc:sldChg chg="del">
        <pc:chgData name="Gary Fisk" userId="57bf892f-cb47-47f6-b02a-465ddcb98109" providerId="ADAL" clId="{DAE10CF1-EBEA-45BF-AAB0-3EAC9BE57F35}" dt="2026-08-20T18:47:03.673" v="19" actId="47"/>
        <pc:sldMkLst>
          <pc:docMk/>
          <pc:sldMk cId="1191901199" sldId="258"/>
        </pc:sldMkLst>
      </pc:sldChg>
      <pc:sldChg chg="del">
        <pc:chgData name="Gary Fisk" userId="57bf892f-cb47-47f6-b02a-465ddcb98109" providerId="ADAL" clId="{DAE10CF1-EBEA-45BF-AAB0-3EAC9BE57F35}" dt="2026-08-20T18:47:03.673" v="19" actId="47"/>
        <pc:sldMkLst>
          <pc:docMk/>
          <pc:sldMk cId="1495542147" sldId="262"/>
        </pc:sldMkLst>
      </pc:sldChg>
      <pc:sldChg chg="del">
        <pc:chgData name="Gary Fisk" userId="57bf892f-cb47-47f6-b02a-465ddcb98109" providerId="ADAL" clId="{DAE10CF1-EBEA-45BF-AAB0-3EAC9BE57F35}" dt="2026-08-20T18:47:03.673" v="19" actId="47"/>
        <pc:sldMkLst>
          <pc:docMk/>
          <pc:sldMk cId="730296513" sldId="267"/>
        </pc:sldMkLst>
      </pc:sldChg>
      <pc:sldChg chg="del">
        <pc:chgData name="Gary Fisk" userId="57bf892f-cb47-47f6-b02a-465ddcb98109" providerId="ADAL" clId="{DAE10CF1-EBEA-45BF-AAB0-3EAC9BE57F35}" dt="2026-08-20T18:47:03.673" v="19" actId="47"/>
        <pc:sldMkLst>
          <pc:docMk/>
          <pc:sldMk cId="2213399096" sldId="268"/>
        </pc:sldMkLst>
      </pc:sldChg>
      <pc:sldChg chg="del">
        <pc:chgData name="Gary Fisk" userId="57bf892f-cb47-47f6-b02a-465ddcb98109" providerId="ADAL" clId="{DAE10CF1-EBEA-45BF-AAB0-3EAC9BE57F35}" dt="2026-08-20T18:47:03.673" v="19" actId="47"/>
        <pc:sldMkLst>
          <pc:docMk/>
          <pc:sldMk cId="2134945072" sldId="269"/>
        </pc:sldMkLst>
      </pc:sldChg>
      <pc:sldChg chg="del">
        <pc:chgData name="Gary Fisk" userId="57bf892f-cb47-47f6-b02a-465ddcb98109" providerId="ADAL" clId="{DAE10CF1-EBEA-45BF-AAB0-3EAC9BE57F35}" dt="2026-08-20T18:47:03.673" v="19" actId="47"/>
        <pc:sldMkLst>
          <pc:docMk/>
          <pc:sldMk cId="162042370" sldId="270"/>
        </pc:sldMkLst>
      </pc:sldChg>
      <pc:sldChg chg="addSp delSp modSp mod delAnim modAnim modNotesTx">
        <pc:chgData name="Gary Fisk" userId="57bf892f-cb47-47f6-b02a-465ddcb98109" providerId="ADAL" clId="{DAE10CF1-EBEA-45BF-AAB0-3EAC9BE57F35}" dt="2026-08-21T11:35:51.946" v="318" actId="6549"/>
        <pc:sldMkLst>
          <pc:docMk/>
          <pc:sldMk cId="1687825901" sldId="271"/>
        </pc:sldMkLst>
        <pc:spChg chg="mod">
          <ac:chgData name="Gary Fisk" userId="57bf892f-cb47-47f6-b02a-465ddcb98109" providerId="ADAL" clId="{DAE10CF1-EBEA-45BF-AAB0-3EAC9BE57F35}" dt="2026-08-20T18:46:50.815" v="18" actId="20577"/>
          <ac:spMkLst>
            <pc:docMk/>
            <pc:sldMk cId="1687825901" sldId="271"/>
            <ac:spMk id="2" creationId="{00000000-0000-0000-0000-000000000000}"/>
          </ac:spMkLst>
        </pc:spChg>
        <pc:spChg chg="add mod">
          <ac:chgData name="Gary Fisk" userId="57bf892f-cb47-47f6-b02a-465ddcb98109" providerId="ADAL" clId="{DAE10CF1-EBEA-45BF-AAB0-3EAC9BE57F35}" dt="2026-08-21T11:32:46.932" v="272" actId="164"/>
          <ac:spMkLst>
            <pc:docMk/>
            <pc:sldMk cId="1687825901" sldId="271"/>
            <ac:spMk id="10" creationId="{F1F7F01A-663F-E733-F1C2-D6A40E0F6A4A}"/>
          </ac:spMkLst>
        </pc:spChg>
        <pc:spChg chg="add mod">
          <ac:chgData name="Gary Fisk" userId="57bf892f-cb47-47f6-b02a-465ddcb98109" providerId="ADAL" clId="{DAE10CF1-EBEA-45BF-AAB0-3EAC9BE57F35}" dt="2026-08-21T11:33:29.460" v="290" actId="164"/>
          <ac:spMkLst>
            <pc:docMk/>
            <pc:sldMk cId="1687825901" sldId="271"/>
            <ac:spMk id="12" creationId="{222B7524-310B-1740-824A-84CD924FB142}"/>
          </ac:spMkLst>
        </pc:spChg>
        <pc:spChg chg="add mod">
          <ac:chgData name="Gary Fisk" userId="57bf892f-cb47-47f6-b02a-465ddcb98109" providerId="ADAL" clId="{DAE10CF1-EBEA-45BF-AAB0-3EAC9BE57F35}" dt="2026-08-21T11:33:51.124" v="307" actId="164"/>
          <ac:spMkLst>
            <pc:docMk/>
            <pc:sldMk cId="1687825901" sldId="271"/>
            <ac:spMk id="14" creationId="{3EC911A6-796E-D4E5-D350-EE3F77AF1522}"/>
          </ac:spMkLst>
        </pc:spChg>
        <pc:grpChg chg="add mod ord">
          <ac:chgData name="Gary Fisk" userId="57bf892f-cb47-47f6-b02a-465ddcb98109" providerId="ADAL" clId="{DAE10CF1-EBEA-45BF-AAB0-3EAC9BE57F35}" dt="2026-08-21T11:32:53.873" v="274" actId="167"/>
          <ac:grpSpMkLst>
            <pc:docMk/>
            <pc:sldMk cId="1687825901" sldId="271"/>
            <ac:grpSpMk id="11" creationId="{8902C2A6-C49C-0F97-87D8-296A9FF3B64A}"/>
          </ac:grpSpMkLst>
        </pc:grpChg>
        <pc:grpChg chg="add mod">
          <ac:chgData name="Gary Fisk" userId="57bf892f-cb47-47f6-b02a-465ddcb98109" providerId="ADAL" clId="{DAE10CF1-EBEA-45BF-AAB0-3EAC9BE57F35}" dt="2026-08-21T11:35:16.455" v="316" actId="1076"/>
          <ac:grpSpMkLst>
            <pc:docMk/>
            <pc:sldMk cId="1687825901" sldId="271"/>
            <ac:grpSpMk id="13" creationId="{CCB85447-383F-1BE6-3728-EFAEF9181FFA}"/>
          </ac:grpSpMkLst>
        </pc:grpChg>
        <pc:grpChg chg="add mod">
          <ac:chgData name="Gary Fisk" userId="57bf892f-cb47-47f6-b02a-465ddcb98109" providerId="ADAL" clId="{DAE10CF1-EBEA-45BF-AAB0-3EAC9BE57F35}" dt="2026-08-21T11:35:13.969" v="315" actId="1076"/>
          <ac:grpSpMkLst>
            <pc:docMk/>
            <pc:sldMk cId="1687825901" sldId="271"/>
            <ac:grpSpMk id="15" creationId="{1FCA2ACF-63F1-183C-581C-EA889723C40F}"/>
          </ac:grpSpMkLst>
        </pc:grpChg>
        <pc:picChg chg="del">
          <ac:chgData name="Gary Fisk" userId="57bf892f-cb47-47f6-b02a-465ddcb98109" providerId="ADAL" clId="{DAE10CF1-EBEA-45BF-AAB0-3EAC9BE57F35}" dt="2026-08-20T18:58:56.037" v="60" actId="478"/>
          <ac:picMkLst>
            <pc:docMk/>
            <pc:sldMk cId="1687825901" sldId="271"/>
            <ac:picMk id="4" creationId="{00000000-0000-0000-0000-000000000000}"/>
          </ac:picMkLst>
        </pc:picChg>
        <pc:picChg chg="add del mod">
          <ac:chgData name="Gary Fisk" userId="57bf892f-cb47-47f6-b02a-465ddcb98109" providerId="ADAL" clId="{DAE10CF1-EBEA-45BF-AAB0-3EAC9BE57F35}" dt="2026-08-21T11:30:36.339" v="236" actId="478"/>
          <ac:picMkLst>
            <pc:docMk/>
            <pc:sldMk cId="1687825901" sldId="271"/>
            <ac:picMk id="4" creationId="{D56BAF74-13DA-4450-788C-2715C4C3352F}"/>
          </ac:picMkLst>
        </pc:picChg>
        <pc:picChg chg="del">
          <ac:chgData name="Gary Fisk" userId="57bf892f-cb47-47f6-b02a-465ddcb98109" providerId="ADAL" clId="{DAE10CF1-EBEA-45BF-AAB0-3EAC9BE57F35}" dt="2026-08-20T18:56:26.375" v="23" actId="478"/>
          <ac:picMkLst>
            <pc:docMk/>
            <pc:sldMk cId="1687825901" sldId="271"/>
            <ac:picMk id="5" creationId="{C75573FE-3414-BD77-9623-64F378971647}"/>
          </ac:picMkLst>
        </pc:picChg>
        <pc:picChg chg="add mod ord">
          <ac:chgData name="Gary Fisk" userId="57bf892f-cb47-47f6-b02a-465ddcb98109" providerId="ADAL" clId="{DAE10CF1-EBEA-45BF-AAB0-3EAC9BE57F35}" dt="2026-08-21T11:33:51.124" v="307" actId="164"/>
          <ac:picMkLst>
            <pc:docMk/>
            <pc:sldMk cId="1687825901" sldId="271"/>
            <ac:picMk id="6" creationId="{56C4CB21-9B16-39D8-59D8-BC199B63688A}"/>
          </ac:picMkLst>
        </pc:picChg>
        <pc:picChg chg="add del mod">
          <ac:chgData name="Gary Fisk" userId="57bf892f-cb47-47f6-b02a-465ddcb98109" providerId="ADAL" clId="{DAE10CF1-EBEA-45BF-AAB0-3EAC9BE57F35}" dt="2026-08-21T11:30:13.700" v="232" actId="478"/>
          <ac:picMkLst>
            <pc:docMk/>
            <pc:sldMk cId="1687825901" sldId="271"/>
            <ac:picMk id="7" creationId="{A1CD1DAD-1A13-1D9E-E5A6-BD429913DA7B}"/>
          </ac:picMkLst>
        </pc:picChg>
        <pc:picChg chg="add mod ord">
          <ac:chgData name="Gary Fisk" userId="57bf892f-cb47-47f6-b02a-465ddcb98109" providerId="ADAL" clId="{DAE10CF1-EBEA-45BF-AAB0-3EAC9BE57F35}" dt="2026-08-21T11:32:46.932" v="272" actId="164"/>
          <ac:picMkLst>
            <pc:docMk/>
            <pc:sldMk cId="1687825901" sldId="271"/>
            <ac:picMk id="8" creationId="{EEEBB9BF-798B-EAE6-237F-9DA6F1D058C2}"/>
          </ac:picMkLst>
        </pc:picChg>
        <pc:picChg chg="add mod modCrop">
          <ac:chgData name="Gary Fisk" userId="57bf892f-cb47-47f6-b02a-465ddcb98109" providerId="ADAL" clId="{DAE10CF1-EBEA-45BF-AAB0-3EAC9BE57F35}" dt="2026-08-21T11:33:29.460" v="290" actId="164"/>
          <ac:picMkLst>
            <pc:docMk/>
            <pc:sldMk cId="1687825901" sldId="271"/>
            <ac:picMk id="9" creationId="{EB7F7332-9305-BCA5-AA3F-019F3FD33B46}"/>
          </ac:picMkLst>
        </pc:picChg>
        <pc:picChg chg="del">
          <ac:chgData name="Gary Fisk" userId="57bf892f-cb47-47f6-b02a-465ddcb98109" providerId="ADAL" clId="{DAE10CF1-EBEA-45BF-AAB0-3EAC9BE57F35}" dt="2026-08-20T18:47:43.001" v="21" actId="478"/>
          <ac:picMkLst>
            <pc:docMk/>
            <pc:sldMk cId="1687825901" sldId="271"/>
            <ac:picMk id="1026" creationId="{9137998F-9D89-4AE8-930B-16C5A70C33FA}"/>
          </ac:picMkLst>
        </pc:picChg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2969988358" sldId="281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3176340855" sldId="296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1713661702" sldId="313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71340721" sldId="314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3637826748" sldId="315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1402068676" sldId="319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540876080" sldId="320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2554102298" sldId="321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74421572" sldId="322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2404437855" sldId="323"/>
        </pc:sldMkLst>
      </pc:sldChg>
      <pc:sldChg chg="del">
        <pc:chgData name="Gary Fisk" userId="57bf892f-cb47-47f6-b02a-465ddcb98109" providerId="ADAL" clId="{DAE10CF1-EBEA-45BF-AAB0-3EAC9BE57F35}" dt="2026-08-20T18:47:09.196" v="20" actId="47"/>
        <pc:sldMkLst>
          <pc:docMk/>
          <pc:sldMk cId="2281822663" sldId="328"/>
        </pc:sldMkLst>
      </pc:sldChg>
      <pc:sldMasterChg chg="delSldLayout">
        <pc:chgData name="Gary Fisk" userId="57bf892f-cb47-47f6-b02a-465ddcb98109" providerId="ADAL" clId="{DAE10CF1-EBEA-45BF-AAB0-3EAC9BE57F35}" dt="2026-08-20T18:47:09.196" v="20" actId="47"/>
        <pc:sldMasterMkLst>
          <pc:docMk/>
          <pc:sldMasterMk cId="2564513341" sldId="2147483723"/>
        </pc:sldMasterMkLst>
        <pc:sldLayoutChg chg="del">
          <pc:chgData name="Gary Fisk" userId="57bf892f-cb47-47f6-b02a-465ddcb98109" providerId="ADAL" clId="{DAE10CF1-EBEA-45BF-AAB0-3EAC9BE57F35}" dt="2026-08-20T18:47:09.196" v="20" actId="47"/>
          <pc:sldLayoutMkLst>
            <pc:docMk/>
            <pc:sldMasterMk cId="2564513341" sldId="2147483723"/>
            <pc:sldLayoutMk cId="3080684366" sldId="214748373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73F96-85D0-4663-8304-7FF26231E46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7F1A5-151B-44F5-8C7A-9FAF2D55B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23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87BEB9D-AAA5-4952-A28A-E9B1CCAF152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3DC4122-0C88-45C0-BB33-70321B9EA2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69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sherian_runaway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Genetic_marker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large tail feather displays of male peacocks might be the result of female sexual selection for dramatic displays. </a:t>
            </a:r>
          </a:p>
          <a:p>
            <a:endParaRPr lang="en-US" dirty="0"/>
          </a:p>
          <a:p>
            <a:r>
              <a:rPr lang="en-US" dirty="0"/>
              <a:t>The lifted truck example was inspired by Levitin (2006, Brain on Music, p. 253). Levitin uses status cars as an example of human sexual selection. This is a dramatic display of resources and wealth intended to signal fitness to the opposite sex. “I’m wealthy and can afford to waste resources on useless stuff.” </a:t>
            </a:r>
          </a:p>
          <a:p>
            <a:endParaRPr lang="en-US" dirty="0"/>
          </a:p>
          <a:p>
            <a:r>
              <a:rPr lang="en-US" dirty="0"/>
              <a:t>Wikipedia: Another possibility is that long head hair is a result of </a:t>
            </a:r>
            <a:r>
              <a:rPr lang="en-US" dirty="0" err="1">
                <a:hlinkClick r:id="rId3" tooltip="Fisherian runaway"/>
              </a:rPr>
              <a:t>Fisherian</a:t>
            </a:r>
            <a:r>
              <a:rPr lang="en-US" dirty="0">
                <a:hlinkClick r:id="rId3" tooltip="Fisherian runaway"/>
              </a:rPr>
              <a:t> runaway</a:t>
            </a:r>
            <a:r>
              <a:rPr lang="en-US" dirty="0"/>
              <a:t> sexual selection, where long lustrous hair is a visible </a:t>
            </a:r>
            <a:r>
              <a:rPr lang="en-US" dirty="0">
                <a:hlinkClick r:id="rId4" tooltip="Genetic marker"/>
              </a:rPr>
              <a:t>marker</a:t>
            </a:r>
            <a:r>
              <a:rPr lang="en-US" dirty="0"/>
              <a:t> for a healthy individual. </a:t>
            </a:r>
          </a:p>
          <a:p>
            <a:r>
              <a:rPr lang="en-US" dirty="0"/>
              <a:t>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Long_hair</a:t>
            </a:r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Fisherian_runaway</a:t>
            </a:r>
            <a:endParaRPr lang="en-US" dirty="0"/>
          </a:p>
          <a:p>
            <a:endParaRPr lang="en-US" dirty="0"/>
          </a:p>
          <a:p>
            <a:r>
              <a:rPr lang="en-US" dirty="0"/>
              <a:t>Images: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fr.wikipedia.org</a:t>
            </a:r>
            <a:r>
              <a:rPr lang="en-US" dirty="0"/>
              <a:t>/wiki/</a:t>
            </a:r>
            <a:r>
              <a:rPr lang="en-US" dirty="0" err="1"/>
              <a:t>Th%C3%A9orie</a:t>
            </a:r>
            <a:r>
              <a:rPr lang="en-US" dirty="0"/>
              <a:t>_%</a:t>
            </a:r>
            <a:r>
              <a:rPr lang="en-US" dirty="0" err="1"/>
              <a:t>C3%A9volutive_des_jeux</a:t>
            </a:r>
            <a:r>
              <a:rPr lang="en-US" dirty="0"/>
              <a:t>#/media/</a:t>
            </a:r>
            <a:r>
              <a:rPr lang="en-US" dirty="0" err="1"/>
              <a:t>Fichier:Peacock_at_Warwick_Castle.jpg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candelabrumdanse</a:t>
            </a:r>
            <a:r>
              <a:rPr lang="en-US"/>
              <a:t>/43221797524</a:t>
            </a:r>
            <a:endParaRPr lang="en-US" dirty="0"/>
          </a:p>
          <a:p>
            <a:r>
              <a:rPr lang="en-US" dirty="0"/>
              <a:t>A man with shoulder length hair, 1659 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Long_hair</a:t>
            </a:r>
            <a:r>
              <a:rPr lang="en-US" dirty="0"/>
              <a:t>#/media/File:Wenceslas_Hollar_-_</a:t>
            </a:r>
            <a:r>
              <a:rPr lang="en-US" dirty="0" err="1"/>
              <a:t>Young_man_with_long_hair</a:t>
            </a:r>
            <a:r>
              <a:rPr lang="en-US" dirty="0"/>
              <a:t>_(</a:t>
            </a:r>
            <a:r>
              <a:rPr lang="en-US" dirty="0" err="1"/>
              <a:t>State_1</a:t>
            </a:r>
            <a:r>
              <a:rPr lang="en-US" dirty="0"/>
              <a:t>).jpg</a:t>
            </a:r>
          </a:p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candelabrumdanse</a:t>
            </a:r>
            <a:r>
              <a:rPr lang="en-US" dirty="0"/>
              <a:t>/43221797524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C4122-0C88-45C0-BB33-70321B9EA2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69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sertion - Evid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0202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-E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4038600" cy="31051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036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7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809750"/>
            <a:ext cx="6019800" cy="609600"/>
          </a:xfr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056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9612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with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8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123950"/>
            <a:ext cx="42672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123950"/>
            <a:ext cx="43434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3679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47750"/>
            <a:ext cx="8763000" cy="3546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451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1" r:id="rId2"/>
    <p:sldLayoutId id="2147483730" r:id="rId3"/>
    <p:sldLayoutId id="2147483732" r:id="rId4"/>
    <p:sldLayoutId id="2147483725" r:id="rId5"/>
    <p:sldLayoutId id="2147483727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902C2A6-C49C-0F97-87D8-296A9FF3B64A}"/>
              </a:ext>
            </a:extLst>
          </p:cNvPr>
          <p:cNvGrpSpPr/>
          <p:nvPr/>
        </p:nvGrpSpPr>
        <p:grpSpPr>
          <a:xfrm>
            <a:off x="1727610" y="1384534"/>
            <a:ext cx="4762500" cy="3571875"/>
            <a:chOff x="1727610" y="1384534"/>
            <a:chExt cx="4762500" cy="35718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EBB9BF-798B-EAE6-237F-9DA6F1D05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610" y="1384534"/>
              <a:ext cx="4762500" cy="357187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1F7F01A-663F-E733-F1C2-D6A40E0F6A4A}"/>
                </a:ext>
              </a:extLst>
            </p:cNvPr>
            <p:cNvSpPr txBox="1"/>
            <p:nvPr/>
          </p:nvSpPr>
          <p:spPr>
            <a:xfrm>
              <a:off x="1828800" y="1462878"/>
              <a:ext cx="9144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Big tail!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Sexual selection: The most attractive individuals will have more offspring, more genes in future generations.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FC7309-0D6F-4E36-863C-FB1EDBBEA3ED}"/>
              </a:ext>
            </a:extLst>
          </p:cNvPr>
          <p:cNvSpPr/>
          <p:nvPr/>
        </p:nvSpPr>
        <p:spPr>
          <a:xfrm>
            <a:off x="666750" y="990600"/>
            <a:ext cx="7810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“I’m so wealthy that I can afford to waste valuable resources on useless stuff.”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B85447-383F-1BE6-3728-EFAEF9181FFA}"/>
              </a:ext>
            </a:extLst>
          </p:cNvPr>
          <p:cNvGrpSpPr/>
          <p:nvPr/>
        </p:nvGrpSpPr>
        <p:grpSpPr>
          <a:xfrm>
            <a:off x="3581400" y="1440276"/>
            <a:ext cx="5096749" cy="3356396"/>
            <a:chOff x="3941735" y="1456086"/>
            <a:chExt cx="5096749" cy="335639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B7F7332-9305-BCA5-AA3F-019F3FD33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22" t="19101" r="14448" b="7225"/>
            <a:stretch>
              <a:fillRect/>
            </a:stretch>
          </p:blipFill>
          <p:spPr>
            <a:xfrm>
              <a:off x="3941735" y="1456086"/>
              <a:ext cx="5096749" cy="335639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22B7524-310B-1740-824A-84CD924FB142}"/>
                </a:ext>
              </a:extLst>
            </p:cNvPr>
            <p:cNvSpPr txBox="1"/>
            <p:nvPr/>
          </p:nvSpPr>
          <p:spPr>
            <a:xfrm>
              <a:off x="4014061" y="1508569"/>
              <a:ext cx="10913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Big truck!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CA2ACF-63F1-183C-581C-EA889723C40F}"/>
              </a:ext>
            </a:extLst>
          </p:cNvPr>
          <p:cNvGrpSpPr/>
          <p:nvPr/>
        </p:nvGrpSpPr>
        <p:grpSpPr>
          <a:xfrm>
            <a:off x="609600" y="1443828"/>
            <a:ext cx="2743200" cy="3500323"/>
            <a:chOff x="914400" y="1451306"/>
            <a:chExt cx="2743200" cy="350032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C4CB21-9B16-39D8-59D8-BC199B636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400" y="1451306"/>
              <a:ext cx="2743200" cy="350032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C911A6-796E-D4E5-D350-EE3F77AF1522}"/>
                </a:ext>
              </a:extLst>
            </p:cNvPr>
            <p:cNvSpPr txBox="1"/>
            <p:nvPr/>
          </p:nvSpPr>
          <p:spPr>
            <a:xfrm>
              <a:off x="928310" y="1462878"/>
              <a:ext cx="98777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Big Hair!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782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des4Students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3642F1FEE8CA438384BF5482015E85" ma:contentTypeVersion="18" ma:contentTypeDescription="Create a new document." ma:contentTypeScope="" ma:versionID="c3de1e5016efb72db531aaca483d4d9c">
  <xsd:schema xmlns:xsd="http://www.w3.org/2001/XMLSchema" xmlns:xs="http://www.w3.org/2001/XMLSchema" xmlns:p="http://schemas.microsoft.com/office/2006/metadata/properties" xmlns:ns3="17edd75d-3000-4cf3-914f-381c5227a652" xmlns:ns4="bd958577-bcf6-40a5-8f7c-ca350bf65958" targetNamespace="http://schemas.microsoft.com/office/2006/metadata/properties" ma:root="true" ma:fieldsID="82e4c6811d8a8ad82c2e0e7fcda1a0ba" ns3:_="" ns4:_="">
    <xsd:import namespace="17edd75d-3000-4cf3-914f-381c5227a652"/>
    <xsd:import namespace="bd958577-bcf6-40a5-8f7c-ca350bf6595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dd75d-3000-4cf3-914f-381c5227a65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958577-bcf6-40a5-8f7c-ca350bf659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d958577-bcf6-40a5-8f7c-ca350bf6595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CA63CD-1196-4323-ADED-9D543B2750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edd75d-3000-4cf3-914f-381c5227a652"/>
    <ds:schemaRef ds:uri="bd958577-bcf6-40a5-8f7c-ca350bf659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B25CB0-64B3-47B5-B643-D5F9D445B926}">
  <ds:schemaRefs>
    <ds:schemaRef ds:uri="http://purl.org/dc/elements/1.1/"/>
    <ds:schemaRef ds:uri="17edd75d-3000-4cf3-914f-381c5227a652"/>
    <ds:schemaRef ds:uri="http://purl.org/dc/terms/"/>
    <ds:schemaRef ds:uri="http://schemas.microsoft.com/office/2006/documentManagement/types"/>
    <ds:schemaRef ds:uri="bd958577-bcf6-40a5-8f7c-ca350bf65958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B787B98-7560-4859-B808-DE7A96249F0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21eed1c-1f72-4ad4-84ab-a7ae53ab95c2}" enabled="0" method="" siteId="{e21eed1c-1f72-4ad4-84ab-a7ae53ab9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Slides4Students2</Template>
  <TotalTime>414</TotalTime>
  <Words>293</Words>
  <Application>Microsoft Office PowerPoint</Application>
  <PresentationFormat>On-screen Show (16:9)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Slides4Students2</vt:lpstr>
      <vt:lpstr>Sexual selection: The most attractive individuals will have more offspring, more genes in future generations.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topic: Evolutionary Psychology</dc:title>
  <dc:creator>Gary Fisk</dc:creator>
  <cp:lastModifiedBy>Gary Fisk</cp:lastModifiedBy>
  <cp:revision>29</cp:revision>
  <cp:lastPrinted>2016-09-05T17:39:03Z</cp:lastPrinted>
  <dcterms:created xsi:type="dcterms:W3CDTF">2017-08-16T13:10:07Z</dcterms:created>
  <dcterms:modified xsi:type="dcterms:W3CDTF">2026-08-21T11:35:53Z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0x0101007A3642F1FEE8CA438384BF5482015E85</vt:lpwstr>
  </property>
</Properties>
</file>